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2399288" cy="396001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20" d="100"/>
          <a:sy n="20" d="100"/>
        </p:scale>
        <p:origin x="19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6480867"/>
            <a:ext cx="27539395" cy="1378673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0799268"/>
            <a:ext cx="24299466" cy="9560876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45E25-744C-474C-B8FA-6BAC075C0639}" type="datetimeFigureOut">
              <a:rPr lang="pt-BR" smtClean="0"/>
              <a:t>07/11/2019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C33E6-AB41-43DF-AB75-5736D5472F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248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45E25-744C-474C-B8FA-6BAC075C0639}" type="datetimeFigureOut">
              <a:rPr lang="pt-BR" smtClean="0"/>
              <a:t>07/11/2019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C33E6-AB41-43DF-AB75-5736D5472F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978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108343"/>
            <a:ext cx="6986096" cy="33559329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108343"/>
            <a:ext cx="20553298" cy="33559329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45E25-744C-474C-B8FA-6BAC075C0639}" type="datetimeFigureOut">
              <a:rPr lang="pt-BR" smtClean="0"/>
              <a:t>07/11/2019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C33E6-AB41-43DF-AB75-5736D5472F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1344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45E25-744C-474C-B8FA-6BAC075C0639}" type="datetimeFigureOut">
              <a:rPr lang="pt-BR" smtClean="0"/>
              <a:t>07/11/2019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C33E6-AB41-43DF-AB75-5736D5472F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6721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9872559"/>
            <a:ext cx="27944386" cy="16472575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6500971"/>
            <a:ext cx="27944386" cy="8662538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45E25-744C-474C-B8FA-6BAC075C0639}" type="datetimeFigureOut">
              <a:rPr lang="pt-BR" smtClean="0"/>
              <a:t>07/11/2019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C33E6-AB41-43DF-AB75-5736D5472F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847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0541716"/>
            <a:ext cx="13769697" cy="25125956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0541716"/>
            <a:ext cx="13769697" cy="25125956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45E25-744C-474C-B8FA-6BAC075C0639}" type="datetimeFigureOut">
              <a:rPr lang="pt-BR" smtClean="0"/>
              <a:t>07/11/2019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C33E6-AB41-43DF-AB75-5736D5472F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7392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108352"/>
            <a:ext cx="27944386" cy="7654206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9707549"/>
            <a:ext cx="13706415" cy="4757520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4465069"/>
            <a:ext cx="13706415" cy="21275937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9707549"/>
            <a:ext cx="13773917" cy="4757520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4465069"/>
            <a:ext cx="13773917" cy="21275937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45E25-744C-474C-B8FA-6BAC075C0639}" type="datetimeFigureOut">
              <a:rPr lang="pt-BR" smtClean="0"/>
              <a:t>07/11/2019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C33E6-AB41-43DF-AB75-5736D5472F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3421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45E25-744C-474C-B8FA-6BAC075C0639}" type="datetimeFigureOut">
              <a:rPr lang="pt-BR" smtClean="0"/>
              <a:t>07/11/2019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C33E6-AB41-43DF-AB75-5736D5472F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9265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45E25-744C-474C-B8FA-6BAC075C0639}" type="datetimeFigureOut">
              <a:rPr lang="pt-BR" smtClean="0"/>
              <a:t>07/11/2019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C33E6-AB41-43DF-AB75-5736D5472F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3349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640012"/>
            <a:ext cx="10449614" cy="9240044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5701703"/>
            <a:ext cx="16402140" cy="28141800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1880056"/>
            <a:ext cx="10449614" cy="22009274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45E25-744C-474C-B8FA-6BAC075C0639}" type="datetimeFigureOut">
              <a:rPr lang="pt-BR" smtClean="0"/>
              <a:t>07/11/2019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C33E6-AB41-43DF-AB75-5736D5472F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5938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640012"/>
            <a:ext cx="10449614" cy="9240044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5701703"/>
            <a:ext cx="16402140" cy="28141800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1880056"/>
            <a:ext cx="10449614" cy="22009274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45E25-744C-474C-B8FA-6BAC075C0639}" type="datetimeFigureOut">
              <a:rPr lang="pt-BR" smtClean="0"/>
              <a:t>07/11/2019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C33E6-AB41-43DF-AB75-5736D5472F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2354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108352"/>
            <a:ext cx="27944386" cy="7654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0541716"/>
            <a:ext cx="27944386" cy="25125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36703516"/>
            <a:ext cx="7289840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45E25-744C-474C-B8FA-6BAC075C0639}" type="datetimeFigureOut">
              <a:rPr lang="pt-BR" smtClean="0"/>
              <a:t>07/11/2019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36703516"/>
            <a:ext cx="10934760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36703516"/>
            <a:ext cx="7289840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C33E6-AB41-43DF-AB75-5736D5472F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2261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5.emf"/><Relationship Id="rId3" Type="http://schemas.openxmlformats.org/officeDocument/2006/relationships/image" Target="../media/image6.png"/><Relationship Id="rId7" Type="http://schemas.openxmlformats.org/officeDocument/2006/relationships/image" Target="../media/image2.e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.emf"/><Relationship Id="rId5" Type="http://schemas.openxmlformats.org/officeDocument/2006/relationships/image" Target="../media/image1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6932125"/>
              </p:ext>
            </p:extLst>
          </p:nvPr>
        </p:nvGraphicFramePr>
        <p:xfrm>
          <a:off x="3743242" y="8938794"/>
          <a:ext cx="6910387" cy="121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orelDRAW" r:id="rId4" imgW="6909950" imgH="1217551" progId="CorelDraw.Graphic.20">
                  <p:embed/>
                </p:oleObj>
              </mc:Choice>
              <mc:Fallback>
                <p:oleObj name="CorelDRAW" r:id="rId4" imgW="6909950" imgH="1217551" progId="CorelDraw.Graphic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43242" y="8938794"/>
                        <a:ext cx="6910387" cy="1217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2304002"/>
              </p:ext>
            </p:extLst>
          </p:nvPr>
        </p:nvGraphicFramePr>
        <p:xfrm>
          <a:off x="21582899" y="9132468"/>
          <a:ext cx="6459537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orelDRAW" r:id="rId6" imgW="6459076" imgH="829869" progId="CorelDraw.Graphic.20">
                  <p:embed/>
                </p:oleObj>
              </mc:Choice>
              <mc:Fallback>
                <p:oleObj name="CorelDRAW" r:id="rId6" imgW="6459076" imgH="829869" progId="CorelDraw.Graphic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582899" y="9132468"/>
                        <a:ext cx="6459537" cy="830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8169475"/>
              </p:ext>
            </p:extLst>
          </p:nvPr>
        </p:nvGraphicFramePr>
        <p:xfrm>
          <a:off x="4752096" y="18501811"/>
          <a:ext cx="4892675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CorelDRAW" r:id="rId8" imgW="4892136" imgH="829869" progId="CorelDraw.Graphic.20">
                  <p:embed/>
                </p:oleObj>
              </mc:Choice>
              <mc:Fallback>
                <p:oleObj name="CorelDRAW" r:id="rId8" imgW="4892136" imgH="829869" progId="CorelDraw.Graphic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752096" y="18501811"/>
                        <a:ext cx="4892675" cy="830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2680345"/>
              </p:ext>
            </p:extLst>
          </p:nvPr>
        </p:nvGraphicFramePr>
        <p:xfrm>
          <a:off x="21613060" y="18341474"/>
          <a:ext cx="639921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CorelDRAW" r:id="rId10" imgW="6399266" imgH="990316" progId="CorelDraw.Graphic.20">
                  <p:embed/>
                </p:oleObj>
              </mc:Choice>
              <mc:Fallback>
                <p:oleObj name="CorelDRAW" r:id="rId10" imgW="6399266" imgH="990316" progId="CorelDraw.Graphic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613060" y="18341474"/>
                        <a:ext cx="6399213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0610781"/>
              </p:ext>
            </p:extLst>
          </p:nvPr>
        </p:nvGraphicFramePr>
        <p:xfrm>
          <a:off x="3340809" y="27227964"/>
          <a:ext cx="7715250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CorelDRAW" r:id="rId12" imgW="7714699" imgH="829869" progId="CorelDraw.Graphic.20">
                  <p:embed/>
                </p:oleObj>
              </mc:Choice>
              <mc:Fallback>
                <p:oleObj name="CorelDRAW" r:id="rId12" imgW="7714699" imgH="829869" progId="CorelDraw.Graphic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340809" y="27227964"/>
                        <a:ext cx="7715250" cy="830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024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0</Words>
  <Application>Microsoft Office PowerPoint</Application>
  <PresentationFormat>Personalizar</PresentationFormat>
  <Paragraphs>0</Paragraphs>
  <Slides>1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Tema do Office</vt:lpstr>
      <vt:lpstr>CorelDRAW 2018 Graphic</vt:lpstr>
      <vt:lpstr>Apresentação do PowerPoint</vt:lpstr>
    </vt:vector>
  </TitlesOfParts>
  <Company>UNIR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Ariel Adorno</dc:creator>
  <cp:lastModifiedBy>Ariel Adorno</cp:lastModifiedBy>
  <cp:revision>1</cp:revision>
  <dcterms:created xsi:type="dcterms:W3CDTF">2019-11-07T22:27:27Z</dcterms:created>
  <dcterms:modified xsi:type="dcterms:W3CDTF">2019-11-07T22:32:26Z</dcterms:modified>
</cp:coreProperties>
</file>